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Proxima Nova Semibold"/>
      <p:regular r:id="rId21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ProximaNova-boldItalic.fntdata"/><Relationship Id="rId22" Type="http://schemas.openxmlformats.org/officeDocument/2006/relationships/font" Target="fonts/ProximaNovaSemibold-bold.fntdata"/><Relationship Id="rId21" Type="http://schemas.openxmlformats.org/officeDocument/2006/relationships/font" Target="fonts/ProximaNovaSemibold-regular.fntdata"/><Relationship Id="rId23" Type="http://schemas.openxmlformats.org/officeDocument/2006/relationships/font" Target="fonts/ProximaNova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2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ca20999bb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ca20999bb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Slide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Dark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a20999bb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a20999bb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Content Option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ca20999bb_1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ca20999bb_1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Quote Dark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ca20999bb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ca20999bb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Thank you dark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b5ab7c05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b5ab7c05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Agenda Option 2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b6ebde16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b6ebde16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Speaker Bios Dark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a20999bb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ca20999bb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Content Option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d92211539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d9221153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Stats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ca20999bb_1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ca20999bb_1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Icon Content Dark </a:t>
            </a:r>
            <a:endParaRPr sz="1200">
              <a:solidFill>
                <a:srgbClr val="0091B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Match the icon size shown here when replacing icons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Keep icons left aligned to text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White is the preferred icon color on dark or colored backgrounds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d92211539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d92211539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Pie Chart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a8c08be8f_0_2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a8c08be8f_0_2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Content Slides (Theme) /  Content Sidebar Thin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Mix and match content / copy with color sidebar options as you see fit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d92211539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d92211539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Column Graph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●"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if explainer text is needed,decrease the chart size to allow room copy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●"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If a title sub-header is needed 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White">
  <p:cSld name="BLANK_3_1_2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126" y="1703916"/>
            <a:ext cx="3831336" cy="150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Dark">
  <p:cSld name="CUSTOM_1_1_1_1_2_2">
    <p:bg>
      <p:bgPr>
        <a:solidFill>
          <a:srgbClr val="2D3E50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2"/>
          <p:cNvPicPr preferRelativeResize="0"/>
          <p:nvPr/>
        </p:nvPicPr>
        <p:blipFill rotWithShape="1">
          <a:blip r:embed="rId2">
            <a:alphaModFix/>
          </a:blip>
          <a:srcRect b="3194" l="9267" r="1013" t="7336"/>
          <a:stretch/>
        </p:blipFill>
        <p:spPr>
          <a:xfrm flipH="1">
            <a:off x="2" y="449700"/>
            <a:ext cx="8365523" cy="469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Orange">
  <p:cSld name="CUSTOM_1_1_1_1_1_5">
    <p:bg>
      <p:bgPr>
        <a:solidFill>
          <a:srgbClr val="FF7A59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/>
          </a:blip>
          <a:srcRect b="-11382" l="45553" r="-5768" t="62021"/>
          <a:stretch/>
        </p:blipFill>
        <p:spPr>
          <a:xfrm flipH="1">
            <a:off x="2869651" y="0"/>
            <a:ext cx="627434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3"/>
          <p:cNvPicPr preferRelativeResize="0"/>
          <p:nvPr/>
        </p:nvPicPr>
        <p:blipFill rotWithShape="1">
          <a:blip r:embed="rId3">
            <a:alphaModFix/>
          </a:blip>
          <a:srcRect b="40613" l="44180" r="105" t="-3649"/>
          <a:stretch/>
        </p:blipFill>
        <p:spPr>
          <a:xfrm flipH="1" rot="-5400000">
            <a:off x="4343399" y="8765726"/>
            <a:ext cx="4895850" cy="474344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3"/>
          <p:cNvSpPr txBox="1"/>
          <p:nvPr>
            <p:ph type="title"/>
          </p:nvPr>
        </p:nvSpPr>
        <p:spPr>
          <a:xfrm>
            <a:off x="64212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2" type="title"/>
          </p:nvPr>
        </p:nvSpPr>
        <p:spPr>
          <a:xfrm>
            <a:off x="6611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7" name="Google Shape;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Light">
  <p:cSld name="CUSTOM_1_1_1_1_1_3">
    <p:bg>
      <p:bgPr>
        <a:solidFill>
          <a:srgbClr val="F5F8FA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 b="-12798" l="43910" r="3976" t="60685"/>
          <a:stretch/>
        </p:blipFill>
        <p:spPr>
          <a:xfrm flipH="1">
            <a:off x="4000500" y="0"/>
            <a:ext cx="514349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Dark">
  <p:cSld name="CUSTOM_1_1_1_1_1_2_1_1">
    <p:bg>
      <p:bgPr>
        <a:solidFill>
          <a:srgbClr val="2D3E5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61602" l="2839" r="46904" t="-1813"/>
          <a:stretch/>
        </p:blipFill>
        <p:spPr>
          <a:xfrm flipH="1" rot="10800000">
            <a:off x="3810001" y="4"/>
            <a:ext cx="5334000" cy="426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Orange">
  <p:cSld name="CUSTOM_1_1_1_1_1_1">
    <p:bg>
      <p:bgPr>
        <a:solidFill>
          <a:srgbClr val="FF7A5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31098" l="-30338" r="44198" t="-6839"/>
          <a:stretch/>
        </p:blipFill>
        <p:spPr>
          <a:xfrm flipH="1">
            <a:off x="4" y="289825"/>
            <a:ext cx="5181596" cy="48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 rotWithShape="1">
          <a:blip r:embed="rId3">
            <a:alphaModFix/>
          </a:blip>
          <a:srcRect b="56495" l="26915" r="457" t="3136"/>
          <a:stretch/>
        </p:blipFill>
        <p:spPr>
          <a:xfrm>
            <a:off x="0" y="2623575"/>
            <a:ext cx="4533902" cy="2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 rotWithShape="1">
          <a:blip r:embed="rId4">
            <a:alphaModFix/>
          </a:blip>
          <a:srcRect b="57001" l="31408" r="-22475" t="-10904"/>
          <a:stretch/>
        </p:blipFill>
        <p:spPr>
          <a:xfrm>
            <a:off x="0" y="3486152"/>
            <a:ext cx="2800353" cy="165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Blue">
  <p:cSld name="CUSTOM_1_1_1_1_1_1_1">
    <p:bg>
      <p:bgPr>
        <a:solidFill>
          <a:srgbClr val="2D3E5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48158" l="6163" r="11110" t="-3303"/>
          <a:stretch/>
        </p:blipFill>
        <p:spPr>
          <a:xfrm rot="5400000">
            <a:off x="-456180" y="1684024"/>
            <a:ext cx="2673898" cy="17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34400" l="1067" r="19887" t="4136"/>
          <a:stretch/>
        </p:blipFill>
        <p:spPr>
          <a:xfrm rot="5400014">
            <a:off x="-255815" y="2636313"/>
            <a:ext cx="2763006" cy="228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58350" l="-42903" r="-4480" t="-17194"/>
          <a:stretch/>
        </p:blipFill>
        <p:spPr>
          <a:xfrm flipH="1">
            <a:off x="-19050" y="3209550"/>
            <a:ext cx="5829300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Light 1 1">
  <p:cSld name="CUSTOM_1_1_1_1_1_1_1_1_2">
    <p:bg>
      <p:bgPr>
        <a:solidFill>
          <a:srgbClr val="F5F8FA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53239" l="-125" r="10351" t="-948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-14043" l="36528" r="3411" t="22257"/>
          <a:stretch/>
        </p:blipFill>
        <p:spPr>
          <a:xfrm flipH="1" rot="10800000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/>
          <p:cNvPicPr preferRelativeResize="0"/>
          <p:nvPr/>
        </p:nvPicPr>
        <p:blipFill rotWithShape="1">
          <a:blip r:embed="rId4">
            <a:alphaModFix/>
          </a:blip>
          <a:srcRect b="60014" l="-30336" r="-1104" t="18122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2" name="Google Shape;82;p19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_1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6" name="Google Shape;86;p20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7" name="Google Shape;87;p20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 Full Logo">
  <p:cSld name="BLANK_1_3">
    <p:bg>
      <p:bgPr>
        <a:solidFill>
          <a:srgbClr val="FFFFF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7298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12" name="Google Shape;12;p3" title="subtitle"/>
          <p:cNvSpPr txBox="1"/>
          <p:nvPr>
            <p:ph idx="1" type="subTitle"/>
          </p:nvPr>
        </p:nvSpPr>
        <p:spPr>
          <a:xfrm>
            <a:off x="7429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0426" y="4504266"/>
            <a:ext cx="1291923" cy="5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Aqua">
  <p:cSld name="BLANK_3_1_1_1_1_2_1_1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2" name="Google Shape;92;p21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Blue">
  <p:cSld name="BLANK_3_1_1_1_1_2_1_1_1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7" name="Google Shape;97;p22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Orange">
  <p:cSld name="BLANK_3_1_1_1_1_2_1_1_1_1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2" name="Google Shape;102;p23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Aqua">
  <p:cSld name="BLANK_3_1_1_1_1_2_1_1_1_1_1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7" name="Google Shape;107;p24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Light 1">
  <p:cSld name="BLANK_3_1_1_1_1_2_1_1_1_1_1_1_2">
    <p:bg>
      <p:bgPr>
        <a:solidFill>
          <a:srgbClr val="F5F8FA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>
            <a:off x="36385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>
            <p:ph type="title"/>
          </p:nvPr>
        </p:nvSpPr>
        <p:spPr>
          <a:xfrm>
            <a:off x="426000" y="368825"/>
            <a:ext cx="542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Light">
  <p:cSld name="BLANK_3_1_1_1_1_2_1_1_1_1_1_1_1">
    <p:bg>
      <p:bgPr>
        <a:solidFill>
          <a:srgbClr val="F5F8F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15" name="Google Shape;115;p26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 flipH="1">
            <a:off x="-190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Dark Blue 1">
  <p:cSld name="BLANK_3_1_1_1_1_2_1_1_1_1_1_1_1_1_2">
    <p:bg>
      <p:bgPr>
        <a:solidFill>
          <a:srgbClr val="2D3E5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 flipH="1">
            <a:off x="508635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>
            <p:ph type="title"/>
          </p:nvPr>
        </p:nvSpPr>
        <p:spPr>
          <a:xfrm>
            <a:off x="426000" y="368825"/>
            <a:ext cx="52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Blue">
  <p:cSld name="BLANK_3_1_1_1_1_2_1_1_1_1_1_1_1_1_1">
    <p:bg>
      <p:bgPr>
        <a:solidFill>
          <a:srgbClr val="2D3E5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>
            <a:off x="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Orange">
  <p:cSld name="BLANK_3_1_1_1_1_2_1_1_1_1_1_1_1_1_1_1_3">
    <p:bg>
      <p:bgPr>
        <a:solidFill>
          <a:srgbClr val="FF7A5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 b="5167" l="8045" r="0" t="2878"/>
          <a:stretch/>
        </p:blipFill>
        <p:spPr>
          <a:xfrm rot="10800000">
            <a:off x="2" y="0"/>
            <a:ext cx="9144003" cy="51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259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Orange 1">
  <p:cSld name="BLANK_3_1_1_1_1_2_1_1_1_1_1_1_1_1_1_1_2">
    <p:bg>
      <p:bgPr>
        <a:solidFill>
          <a:srgbClr val="FF7A5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flipH="1" rot="10800000">
            <a:off x="329650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0"/>
          <p:cNvSpPr txBox="1"/>
          <p:nvPr>
            <p:ph type="title"/>
          </p:nvPr>
        </p:nvSpPr>
        <p:spPr>
          <a:xfrm>
            <a:off x="4260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 Logo">
  <p:cSld name="BLANK_1_2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Orange">
  <p:cSld name="BLANK_3_1_1_1_1_2_1_1_1_1_1_1_1_1_1_1_1">
    <p:bg>
      <p:bgPr>
        <a:solidFill>
          <a:srgbClr val="FF7A59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rot="10800000">
            <a:off x="-1905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">
  <p:cSld name="BLANK_3_1_1_1_1_2_1_1_1_1_1_1_1_1_1_1_1_1_3_1">
    <p:bg>
      <p:bgPr>
        <a:solidFill>
          <a:srgbClr val="2D3E5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8" name="Google Shape;13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2"/>
          <p:cNvPicPr preferRelativeResize="0"/>
          <p:nvPr/>
        </p:nvPicPr>
        <p:blipFill rotWithShape="1">
          <a:blip r:embed="rId3">
            <a:alphaModFix/>
          </a:blip>
          <a:srcRect b="0" l="59990" r="0" t="28602"/>
          <a:stretch/>
        </p:blipFill>
        <p:spPr>
          <a:xfrm>
            <a:off x="5505448" y="1485899"/>
            <a:ext cx="3657595" cy="36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4">
  <p:cSld name="BLANK_3_1_1_1_1_2_1_1_1_1_1_1_1_1_1_1_1_1_3_1_4">
    <p:bg>
      <p:bgPr>
        <a:solidFill>
          <a:srgbClr val="FF7A59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5167" l="68007" r="0" t="2878"/>
          <a:stretch/>
        </p:blipFill>
        <p:spPr>
          <a:xfrm flipH="1" rot="10800000">
            <a:off x="5962653" y="3"/>
            <a:ext cx="3181350" cy="5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1 1">
  <p:cSld name="BLANK_3_1_1_1_1_2_1_1_1_1_1_1_1_1_1_1_1_1_3_1_1_1">
    <p:bg>
      <p:bgPr>
        <a:solidFill>
          <a:srgbClr val="F5F8FA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4"/>
          <p:cNvPicPr preferRelativeResize="0"/>
          <p:nvPr/>
        </p:nvPicPr>
        <p:blipFill rotWithShape="1">
          <a:blip r:embed="rId2">
            <a:alphaModFix/>
          </a:blip>
          <a:srcRect b="13035" l="24151" r="50222" t="47050"/>
          <a:stretch/>
        </p:blipFill>
        <p:spPr>
          <a:xfrm>
            <a:off x="6896091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4"/>
          <p:cNvPicPr preferRelativeResize="0"/>
          <p:nvPr/>
        </p:nvPicPr>
        <p:blipFill rotWithShape="1">
          <a:blip r:embed="rId3">
            <a:alphaModFix/>
          </a:blip>
          <a:srcRect b="32085" l="-12087" r="33135" t="-9569"/>
          <a:stretch/>
        </p:blipFill>
        <p:spPr>
          <a:xfrm>
            <a:off x="6400793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4"/>
          <p:cNvPicPr preferRelativeResize="0"/>
          <p:nvPr/>
        </p:nvPicPr>
        <p:blipFill rotWithShape="1">
          <a:blip r:embed="rId4">
            <a:alphaModFix/>
          </a:blip>
          <a:srcRect b="-3583" l="30554" r="1348" t="59668"/>
          <a:stretch/>
        </p:blipFill>
        <p:spPr>
          <a:xfrm rot="10800000">
            <a:off x="5353048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4"/>
          <p:cNvSpPr txBox="1"/>
          <p:nvPr/>
        </p:nvSpPr>
        <p:spPr>
          <a:xfrm>
            <a:off x="1837457" y="18229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0" name="Google Shape;1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">
  <p:cSld name="BLANK_3_1_1_1_1_2_1_1_1_1_1_1_1_1_1_1_1_1_1_1">
    <p:bg>
      <p:bgPr>
        <a:solidFill>
          <a:srgbClr val="2D3E5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43141" l="0" r="0" t="5230"/>
          <a:stretch/>
        </p:blipFill>
        <p:spPr>
          <a:xfrm>
            <a:off x="325" y="0"/>
            <a:ext cx="9143354" cy="2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5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54" name="Google Shape;1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 1">
  <p:cSld name="BLANK_3_1_1_1_1_2_1_1_1_1_1_1_1_1_1_1_1_1_1_1_2">
    <p:bg>
      <p:bgPr>
        <a:solidFill>
          <a:srgbClr val="F5F8F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 b="14906" l="3018" r="2365" t="29411"/>
          <a:stretch/>
        </p:blipFill>
        <p:spPr>
          <a:xfrm>
            <a:off x="0" y="0"/>
            <a:ext cx="9144007" cy="24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9" name="Google Shape;1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Blue">
  <p:cSld name="BLANK_3_1_1_1_1_2_1_1_1_1_1_1_1_1_1_1_1_1_1_1_1">
    <p:bg>
      <p:bgPr>
        <a:solidFill>
          <a:srgbClr val="F5F8FA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7"/>
          <p:cNvPicPr preferRelativeResize="0"/>
          <p:nvPr/>
        </p:nvPicPr>
        <p:blipFill rotWithShape="1">
          <a:blip r:embed="rId2">
            <a:alphaModFix/>
          </a:blip>
          <a:srcRect b="43553" l="0" r="0" t="6280"/>
          <a:stretch/>
        </p:blipFill>
        <p:spPr>
          <a:xfrm>
            <a:off x="1400" y="0"/>
            <a:ext cx="9141206" cy="2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7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Bar - Blue - Full Color">
  <p:cSld name="BLANK_3_1_1_1_1_2_1_1_1_1_1_1_1_1_1_1_1_1_1_1_1_1_1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/>
          <p:nvPr/>
        </p:nvSpPr>
        <p:spPr>
          <a:xfrm>
            <a:off x="0" y="-10775"/>
            <a:ext cx="1034100" cy="51543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8"/>
          <p:cNvSpPr txBox="1"/>
          <p:nvPr>
            <p:ph type="title"/>
          </p:nvPr>
        </p:nvSpPr>
        <p:spPr>
          <a:xfrm>
            <a:off x="1423175" y="4254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67" name="Google Shape;16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2">
  <p:cSld name="BLANK_3_1_1_1_1_2_1_1_1_1_1_1_1_1_1_1_1_1_1_1_1_1_1_1_4">
    <p:bg>
      <p:bgPr>
        <a:solidFill>
          <a:srgbClr val="2D3E5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9"/>
          <p:cNvPicPr preferRelativeResize="0"/>
          <p:nvPr/>
        </p:nvPicPr>
        <p:blipFill rotWithShape="1">
          <a:blip r:embed="rId2">
            <a:alphaModFix/>
          </a:blip>
          <a:srcRect b="15701" l="66121" r="15399" t="31287"/>
          <a:stretch/>
        </p:blipFill>
        <p:spPr>
          <a:xfrm>
            <a:off x="0" y="-12500"/>
            <a:ext cx="158332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1">
  <p:cSld name="BLANK_3_1_1_1_1_2_1_1_1_1_1_1_1_1_1_1_1_1_1_1_1_1_1_1_3">
    <p:bg>
      <p:bgPr>
        <a:solidFill>
          <a:srgbClr val="F5F8FA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40"/>
          <p:cNvPicPr preferRelativeResize="0"/>
          <p:nvPr/>
        </p:nvPicPr>
        <p:blipFill rotWithShape="1">
          <a:blip r:embed="rId2">
            <a:alphaModFix/>
          </a:blip>
          <a:srcRect b="15701" l="66121" r="12090" t="31287"/>
          <a:stretch/>
        </p:blipFill>
        <p:spPr>
          <a:xfrm>
            <a:off x="0" y="-12512"/>
            <a:ext cx="186690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Dark – Logo">
  <p:cSld name="BLANK_1_1">
    <p:bg>
      <p:bgPr>
        <a:solidFill>
          <a:srgbClr val="33475B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Light 1">
  <p:cSld name="BLANK_3_1_1_1_1_2_1_1_1_1_1_1_1_1_1_1_1_1_1_1_1_1_1_1_2_1">
    <p:bg>
      <p:bgPr>
        <a:solidFill>
          <a:srgbClr val="F5F8FA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/>
          <p:nvPr/>
        </p:nvSpPr>
        <p:spPr>
          <a:xfrm>
            <a:off x="0" y="0"/>
            <a:ext cx="5170800" cy="51435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1"/>
          <p:cNvSpPr/>
          <p:nvPr/>
        </p:nvSpPr>
        <p:spPr>
          <a:xfrm>
            <a:off x="6996000" y="-8250"/>
            <a:ext cx="2148000" cy="26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1"/>
          <p:cNvSpPr/>
          <p:nvPr/>
        </p:nvSpPr>
        <p:spPr>
          <a:xfrm>
            <a:off x="5346449" y="25"/>
            <a:ext cx="37977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379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Bar - Blue 1">
  <p:cSld name="BLANK_3_1_1_1_1_2_1_1_1_1_1_1_1_1_1_1_1_1_1_1_1_1_1_1_1_2">
    <p:bg>
      <p:bgPr>
        <a:solidFill>
          <a:srgbClr val="F5F8F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/>
          <p:nvPr/>
        </p:nvSpPr>
        <p:spPr>
          <a:xfrm>
            <a:off x="-19050" y="-15775"/>
            <a:ext cx="9162900" cy="1730400"/>
          </a:xfrm>
          <a:prstGeom prst="rect">
            <a:avLst/>
          </a:prstGeom>
          <a:solidFill>
            <a:srgbClr val="3347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2"/>
          <p:cNvSpPr txBox="1"/>
          <p:nvPr>
            <p:ph type="title"/>
          </p:nvPr>
        </p:nvSpPr>
        <p:spPr>
          <a:xfrm>
            <a:off x="483150" y="89670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3" name="Google Shape;18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2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Light">
  <p:cSld name="BLANK_3_1_1_1_1_2_1_1_1_1_1_1_1_1_1_1_1_1_1_1_1_1_1_1_1_1_2_1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Dark">
  <p:cSld name="BLANK_3_1_1_1_1_2_1_1_1_1_1_1_1_1_1_1_1_1_1_1_1_1_1_1_1_1_2_1_2">
    <p:bg>
      <p:bgPr>
        <a:solidFill>
          <a:srgbClr val="2D3E5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Light">
  <p:cSld name="BLANK_3_1_1_1_1_2_1_1_1_1_1_1_1_1_1_1_1_1_1_1_1_1_1_1_1_1_2_1_1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5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5" name="Google Shape;195;p45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Light">
  <p:cSld name="BLANK_3_1_1_1_1_2_1_1_1_1_1_1_1_1_1_1_1_1_1_1_1_1_1_1_1_1_2_1_1_2"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9" name="Google Shape;19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6"/>
          <p:cNvPicPr preferRelativeResize="0"/>
          <p:nvPr/>
        </p:nvPicPr>
        <p:blipFill rotWithShape="1">
          <a:blip r:embed="rId3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Dark">
  <p:cSld name="BLANK_3_1_1_1_1_2_1_1_1_1_1_1_1_1_1_1_1_1_1_1_1_1_1_1_1_1_2_1_1_2_1">
    <p:bg>
      <p:bgPr>
        <a:solidFill>
          <a:srgbClr val="2D3E5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47"/>
          <p:cNvPicPr preferRelativeResize="0"/>
          <p:nvPr/>
        </p:nvPicPr>
        <p:blipFill rotWithShape="1">
          <a:blip r:embed="rId2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Dark">
  <p:cSld name="BLANK_3_1_1_1_1_2_1_1_1_1_1_1_1_1_1_1_1_1_1_1_1_1_1_1_1_1_2_1_1_1">
    <p:bg>
      <p:bgPr>
        <a:solidFill>
          <a:srgbClr val="2D3E50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7" name="Google Shape;207;p48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- Light 1">
  <p:cSld name="BLANK_3_1_1_1_1_2_1_1_1_1_1_1_1_1_1_1_1_1_1_1_1_1_1_1_1_1_1_1_1_2">
    <p:bg>
      <p:bgPr>
        <a:solidFill>
          <a:srgbClr val="2D3E5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"/>
          <p:cNvSpPr/>
          <p:nvPr/>
        </p:nvSpPr>
        <p:spPr>
          <a:xfrm>
            <a:off x="0" y="0"/>
            <a:ext cx="9162900" cy="17421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9"/>
          <p:cNvSpPr txBox="1"/>
          <p:nvPr>
            <p:ph type="title"/>
          </p:nvPr>
        </p:nvSpPr>
        <p:spPr>
          <a:xfrm>
            <a:off x="387900" y="76335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12" name="Google Shape;212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9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Dark">
  <p:cSld name="BLANK_3_1_1_1_1_2_1_1_1_1_1_1_1_1_1_1_1_1_1_1_1_1_1_1_1_1_1_1_1_1_1_1_1">
    <p:bg>
      <p:bgPr>
        <a:solidFill>
          <a:srgbClr val="2D3E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 txBox="1"/>
          <p:nvPr>
            <p:ph type="title"/>
          </p:nvPr>
        </p:nvSpPr>
        <p:spPr>
          <a:xfrm>
            <a:off x="502200" y="445025"/>
            <a:ext cx="37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6" name="Google Shape;216;p50"/>
          <p:cNvSpPr txBox="1"/>
          <p:nvPr>
            <p:ph idx="1" type="subTitle"/>
          </p:nvPr>
        </p:nvSpPr>
        <p:spPr>
          <a:xfrm>
            <a:off x="520325" y="17313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50"/>
          <p:cNvSpPr/>
          <p:nvPr/>
        </p:nvSpPr>
        <p:spPr>
          <a:xfrm>
            <a:off x="5697575" y="14"/>
            <a:ext cx="34464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50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760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/ Left Aligned Header Dark">
  <p:cSld name="BLANK_1_1_1_1">
    <p:bg>
      <p:bgPr>
        <a:solidFill>
          <a:srgbClr val="33475B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45619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op Bar - Light">
  <p:cSld name="BLANK_3_1_1_1_1_2_1_1_1_1_1_1_1_1_1_1_1_1_1_1_1_1_1_1_1_1_1_1_1_1_1_1_1_1_1">
    <p:bg>
      <p:bgPr>
        <a:solidFill>
          <a:srgbClr val="F5F8F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1"/>
          <p:cNvPicPr preferRelativeResize="0"/>
          <p:nvPr/>
        </p:nvPicPr>
        <p:blipFill rotWithShape="1">
          <a:blip r:embed="rId2">
            <a:alphaModFix/>
          </a:blip>
          <a:srcRect b="26220" l="0" r="0" t="10198"/>
          <a:stretch/>
        </p:blipFill>
        <p:spPr>
          <a:xfrm>
            <a:off x="0" y="0"/>
            <a:ext cx="9144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1"/>
          <p:cNvSpPr txBox="1"/>
          <p:nvPr>
            <p:ph type="title"/>
          </p:nvPr>
        </p:nvSpPr>
        <p:spPr>
          <a:xfrm>
            <a:off x="311700" y="37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23" name="Google Shape;223;p51"/>
          <p:cNvSpPr txBox="1"/>
          <p:nvPr>
            <p:ph idx="2" type="title"/>
          </p:nvPr>
        </p:nvSpPr>
        <p:spPr>
          <a:xfrm>
            <a:off x="311700" y="10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4" name="Google Shape;2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Light">
  <p:cSld name="BLANK_3_1_1_1_1_2_1_1_1_1_1_1_1_1_1_1_1_1_1_1_1_1_1_1_1_1_1_1_1_1_1_1_1_1_1_1_1"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2"/>
          <p:cNvPicPr preferRelativeResize="0"/>
          <p:nvPr/>
        </p:nvPicPr>
        <p:blipFill rotWithShape="1">
          <a:blip r:embed="rId2">
            <a:alphaModFix/>
          </a:blip>
          <a:srcRect b="0" l="0" r="0" t="51545"/>
          <a:stretch/>
        </p:blipFill>
        <p:spPr>
          <a:xfrm>
            <a:off x="0" y="2651299"/>
            <a:ext cx="9144001" cy="249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8" name="Google Shape;2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Orange">
  <p:cSld name="BLANK_3_1_1_1_1_2_1_1_1_1_1_1_1_1_1_1_1_1_1_1_1_1_1_1_1_1_1_1_1_1_1_1_1_1_1_1_1_1_1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3"/>
          <p:cNvPicPr preferRelativeResize="0"/>
          <p:nvPr/>
        </p:nvPicPr>
        <p:blipFill rotWithShape="1">
          <a:blip r:embed="rId2">
            <a:alphaModFix/>
          </a:blip>
          <a:srcRect b="31702" l="23087" r="3340" t="11524"/>
          <a:stretch/>
        </p:blipFill>
        <p:spPr>
          <a:xfrm flipH="1">
            <a:off x="3257550" y="0"/>
            <a:ext cx="5886450" cy="516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3"/>
          <p:cNvSpPr txBox="1"/>
          <p:nvPr>
            <p:ph idx="1" type="subTitle"/>
          </p:nvPr>
        </p:nvSpPr>
        <p:spPr>
          <a:xfrm>
            <a:off x="78427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2" name="Google Shape;232;p53"/>
          <p:cNvSpPr txBox="1"/>
          <p:nvPr>
            <p:ph type="title"/>
          </p:nvPr>
        </p:nvSpPr>
        <p:spPr>
          <a:xfrm>
            <a:off x="78972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3" name="Google Shape;233;p53"/>
          <p:cNvSpPr txBox="1"/>
          <p:nvPr>
            <p:ph idx="2" type="subTitle"/>
          </p:nvPr>
        </p:nvSpPr>
        <p:spPr>
          <a:xfrm>
            <a:off x="80784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34" name="Google Shape;2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Blue">
  <p:cSld name="BLANK_3_1_1_1_1_2_1_1_1_1_1_1_1_1_1_1_1_1_1_1_1_1_1_1_1_1_1_1_1_1_1_1_1_1_1_1_1_1_1_3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54"/>
          <p:cNvPicPr preferRelativeResize="0"/>
          <p:nvPr/>
        </p:nvPicPr>
        <p:blipFill rotWithShape="1">
          <a:blip r:embed="rId2">
            <a:alphaModFix/>
          </a:blip>
          <a:srcRect b="31690" l="22744" r="-1665" t="11384"/>
          <a:stretch/>
        </p:blipFill>
        <p:spPr>
          <a:xfrm flipH="1">
            <a:off x="2876551" y="0"/>
            <a:ext cx="6267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4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8" name="Google Shape;238;p54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9" name="Google Shape;239;p54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0" name="Google Shape;2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8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Grey">
  <p:cSld name="BLANK_3_1_1_1_1_2_1_1_1_1_1_1_1_1_1_1_1_1_1_1_1_1_1_1_1_1_1_1_1_1_1_1_1_1_1_1_1_1_1_2"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5"/>
          <p:cNvPicPr preferRelativeResize="0"/>
          <p:nvPr/>
        </p:nvPicPr>
        <p:blipFill rotWithShape="1">
          <a:blip r:embed="rId2">
            <a:alphaModFix/>
          </a:blip>
          <a:srcRect b="32569" l="23145" r="5395" t="11411"/>
          <a:stretch/>
        </p:blipFill>
        <p:spPr>
          <a:xfrm flipH="1">
            <a:off x="3376603" y="0"/>
            <a:ext cx="57673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5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5" name="Google Shape;245;p55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6" name="Google Shape;246;p55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7" name="Google Shape;2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Orange">
  <p:cSld name="BLANK_3_1_1_1_1_2_1_1_1_1_1_1_1_1_1_1_1_1_1_1_1_1_1_1_1_1_1_1_1_1_1_1_1_1_1_1_1_1_1_1"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29"/>
            <a:ext cx="9144006" cy="514244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51" name="Google Shape;2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Blue">
  <p:cSld name="BLANK_3_1_1_1_1_2_1_1_1_1_1_1_1_1_1_1_1_1_1_1_1_1_1_1_1_1_1_1_1_1_1_1_1_1_1_1_1_1_1_1_2"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54" name="Google Shape;25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7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-14287" y="2841700"/>
            <a:ext cx="9163052" cy="23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s Wave">
  <p:cSld name="BLANK_3_1_1_1_1_2_1_1_1_1_1_1_1_1_1_1_1_1_1_1_1_1_1_1_1_1_1_1_1_1_1_1_1_1_1_1_1_1_1_1_1">
    <p:bg>
      <p:bgPr>
        <a:solidFill>
          <a:srgbClr val="FF7A59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8"/>
          <p:cNvPicPr preferRelativeResize="0"/>
          <p:nvPr/>
        </p:nvPicPr>
        <p:blipFill rotWithShape="1">
          <a:blip r:embed="rId2">
            <a:alphaModFix/>
          </a:blip>
          <a:srcRect b="19574" l="-665" r="23325" t="13732"/>
          <a:stretch/>
        </p:blipFill>
        <p:spPr>
          <a:xfrm>
            <a:off x="3543300" y="0"/>
            <a:ext cx="560069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8"/>
          <p:cNvSpPr txBox="1"/>
          <p:nvPr>
            <p:ph type="title"/>
          </p:nvPr>
        </p:nvSpPr>
        <p:spPr>
          <a:xfrm>
            <a:off x="2736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60" name="Google Shape;2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>
  <p:cSld name="BLANK_3_1_1_1_1_2_1_1_1_1_1_1_1_1_1_1_1_1_1_1_1_1_1_1_1_1_1_1_1_1_1_1_1_1_1_1_1_1_1_1_1_1_3">
    <p:bg>
      <p:bgPr>
        <a:solidFill>
          <a:srgbClr val="F5F8FA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9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3" name="Google Shape;263;p59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4" name="Google Shape;264;p59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65" name="Google Shape;265;p59"/>
          <p:cNvPicPr preferRelativeResize="0"/>
          <p:nvPr/>
        </p:nvPicPr>
        <p:blipFill rotWithShape="1">
          <a:blip r:embed="rId2">
            <a:alphaModFix/>
          </a:blip>
          <a:srcRect b="-68" l="-17763" r="41624" t="54188"/>
          <a:stretch/>
        </p:blipFill>
        <p:spPr>
          <a:xfrm>
            <a:off x="5267275" y="-24900"/>
            <a:ext cx="3895773" cy="250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range">
  <p:cSld name="BLANK_3_1_1_1_1_2_1_1_1_1_1_1_1_1_1_1_1_1_1_1_1_1_1_1_1_1_1_1_1_1_1_1_1_1_1_1_1_1_1_1_1_1_1_2_2">
    <p:bg>
      <p:bgPr>
        <a:solidFill>
          <a:srgbClr val="F5F8FA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0"/>
          <p:cNvPicPr preferRelativeResize="0"/>
          <p:nvPr/>
        </p:nvPicPr>
        <p:blipFill rotWithShape="1">
          <a:blip r:embed="rId2">
            <a:alphaModFix/>
          </a:blip>
          <a:srcRect b="22497" l="41126" r="-17328" t="-5485"/>
          <a:stretch/>
        </p:blipFill>
        <p:spPr>
          <a:xfrm rot="-5400000">
            <a:off x="6410325" y="2409825"/>
            <a:ext cx="24765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0"/>
          <p:cNvSpPr txBox="1"/>
          <p:nvPr>
            <p:ph type="title"/>
          </p:nvPr>
        </p:nvSpPr>
        <p:spPr>
          <a:xfrm>
            <a:off x="2167117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70" name="Google Shape;270;p60"/>
          <p:cNvSpPr txBox="1"/>
          <p:nvPr>
            <p:ph idx="2" type="title"/>
          </p:nvPr>
        </p:nvSpPr>
        <p:spPr>
          <a:xfrm>
            <a:off x="2167117" y="33603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71" name="Google Shape;271;p60"/>
          <p:cNvSpPr txBox="1"/>
          <p:nvPr>
            <p:ph idx="3" type="title"/>
          </p:nvPr>
        </p:nvSpPr>
        <p:spPr>
          <a:xfrm>
            <a:off x="2167117" y="36596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72" name="Google Shape;2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Center Aligned Header Light">
  <p:cSld name="BLANK_1_1_1_1_1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4" name="Google Shape;2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Blue">
  <p:cSld name="BLANK_3_1_1_1_1_2_1_1_1_1_1_1_1_1_1_1_1_1_1_1_1_1_1_1_1_1_1_1_1_1_1_1_1_1_1_1_1_1_1_1_1_1_1_2_1_2">
    <p:bg>
      <p:bgPr>
        <a:solidFill>
          <a:srgbClr val="2D3E5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1"/>
          <p:cNvPicPr preferRelativeResize="0"/>
          <p:nvPr/>
        </p:nvPicPr>
        <p:blipFill rotWithShape="1">
          <a:blip r:embed="rId2">
            <a:alphaModFix/>
          </a:blip>
          <a:srcRect b="-18711" l="-1781" r="33795" t="66532"/>
          <a:stretch/>
        </p:blipFill>
        <p:spPr>
          <a:xfrm flipH="1" rot="10800000">
            <a:off x="4229102" y="1371594"/>
            <a:ext cx="4914901" cy="377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1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61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7" name="Google Shape;277;p61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78" name="Google Shape;2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Light">
  <p:cSld name="BLANK_3_1_1_1_1_2_1_1_1_1_1_1_1_1_1_1_1_1_1_1_1_1_1_1_1_1_1_1_1_1_1_1_1_1_1_1_1_1_1_1_1_1_1_1_1_1_1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2"/>
          <p:cNvPicPr preferRelativeResize="0"/>
          <p:nvPr/>
        </p:nvPicPr>
        <p:blipFill rotWithShape="1">
          <a:blip r:embed="rId2">
            <a:alphaModFix/>
          </a:blip>
          <a:srcRect b="30403" l="16667" r="3618" t="7875"/>
          <a:stretch/>
        </p:blipFill>
        <p:spPr>
          <a:xfrm>
            <a:off x="0" y="0"/>
            <a:ext cx="58388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Orange">
  <p:cSld name="BLANK_3_1_1_1_1_2_1_1_1_1_1_1_1_1_1_1_1_1_1_1_1_1_1_1_1_1_1_1_1_1_1_1_1_1_1_1_1_1_1_1_1_1_1_1_1_1_1_2"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Dark">
  <p:cSld name="BLANK_3_1_1_1_1_2_1_1_1_1_1_1_1_1_1_1_1_1_1_1_1_1_1_1_1_1_1_1_1_1_1_1_1_1_1_1_1_1_1_1_1_1_1_1_1_1_1_2_1"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Light">
  <p:cSld name="BLANK_1_1_1_1_1_1_1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3">
            <a:alphaModFix/>
          </a:blip>
          <a:srcRect b="13035" l="24151" r="50222" t="47050"/>
          <a:stretch/>
        </p:blipFill>
        <p:spPr>
          <a:xfrm flipH="1">
            <a:off x="0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4">
            <a:alphaModFix/>
          </a:blip>
          <a:srcRect b="32085" l="-12087" r="33135" t="-9569"/>
          <a:stretch/>
        </p:blipFill>
        <p:spPr>
          <a:xfrm flipH="1">
            <a:off x="-2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8"/>
          <p:cNvPicPr preferRelativeResize="0"/>
          <p:nvPr/>
        </p:nvPicPr>
        <p:blipFill rotWithShape="1">
          <a:blip r:embed="rId5">
            <a:alphaModFix/>
          </a:blip>
          <a:srcRect b="-3583" l="30554" r="1348" t="59668"/>
          <a:stretch/>
        </p:blipFill>
        <p:spPr>
          <a:xfrm flipH="1" rot="10800000">
            <a:off x="0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type="title"/>
          </p:nvPr>
        </p:nvSpPr>
        <p:spPr>
          <a:xfrm>
            <a:off x="27872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31" name="Google Shape;31;p8" title="subtitle"/>
          <p:cNvSpPr txBox="1"/>
          <p:nvPr>
            <p:ph idx="1" type="subTitle"/>
          </p:nvPr>
        </p:nvSpPr>
        <p:spPr>
          <a:xfrm>
            <a:off x="28003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 Header - Dark">
  <p:cSld name="BLANK_1_1_1_1_1">
    <p:bg>
      <p:bgPr>
        <a:solidFill>
          <a:srgbClr val="2D3E5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4" name="Google Shape;3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Orange">
  <p:cSld name="BLANK_3_1_2">
    <p:bg>
      <p:bgPr>
        <a:solidFill>
          <a:srgbClr val="FF7A59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 rotWithShape="1">
          <a:blip r:embed="rId2">
            <a:alphaModFix/>
          </a:blip>
          <a:srcRect b="16570" l="5885" r="5876" t="16044"/>
          <a:stretch/>
        </p:blipFill>
        <p:spPr>
          <a:xfrm>
            <a:off x="2886075" y="1959118"/>
            <a:ext cx="3371851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1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2800"/>
              <a:buFont typeface="Avenir"/>
              <a:buNone/>
              <a:defRPr b="1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600"/>
              <a:buFont typeface="Avenir"/>
              <a:buChar char="●"/>
              <a:defRPr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○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■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000"/>
              <a:buFont typeface="Avenir"/>
              <a:buChar char="●"/>
              <a:defRPr sz="10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●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35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seloom.com/share/605aa8f5201144aa896fb22b932255f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5"/>
          <p:cNvSpPr txBox="1"/>
          <p:nvPr>
            <p:ph idx="4294967295" type="title"/>
          </p:nvPr>
        </p:nvSpPr>
        <p:spPr>
          <a:xfrm>
            <a:off x="2541750" y="1163175"/>
            <a:ext cx="5860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Biglytics Overview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93" name="Google Shape;293;p65"/>
          <p:cNvSpPr txBox="1"/>
          <p:nvPr>
            <p:ph idx="4294967295" type="subTitle"/>
          </p:nvPr>
        </p:nvSpPr>
        <p:spPr>
          <a:xfrm>
            <a:off x="2541750" y="2236275"/>
            <a:ext cx="4800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Smart Decisions start with Smart Data</a:t>
            </a:r>
            <a:endParaRPr b="1"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4"/>
          <p:cNvPicPr preferRelativeResize="0"/>
          <p:nvPr/>
        </p:nvPicPr>
        <p:blipFill rotWithShape="1">
          <a:blip r:embed="rId3">
            <a:alphaModFix/>
          </a:blip>
          <a:srcRect b="6768" l="29093" r="13636" t="0"/>
          <a:stretch/>
        </p:blipFill>
        <p:spPr>
          <a:xfrm>
            <a:off x="0" y="0"/>
            <a:ext cx="47624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4"/>
          <p:cNvSpPr txBox="1"/>
          <p:nvPr/>
        </p:nvSpPr>
        <p:spPr>
          <a:xfrm>
            <a:off x="5350000" y="539500"/>
            <a:ext cx="3257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Slide Title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1" name="Google Shape;401;p74"/>
          <p:cNvSpPr txBox="1"/>
          <p:nvPr/>
        </p:nvSpPr>
        <p:spPr>
          <a:xfrm>
            <a:off x="5350000" y="1493525"/>
            <a:ext cx="3257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 </a:t>
            </a:r>
            <a:endParaRPr sz="16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2" name="Google Shape;402;p74"/>
          <p:cNvCxnSpPr/>
          <p:nvPr/>
        </p:nvCxnSpPr>
        <p:spPr>
          <a:xfrm>
            <a:off x="5422602" y="1293871"/>
            <a:ext cx="668700" cy="0"/>
          </a:xfrm>
          <a:prstGeom prst="straightConnector1">
            <a:avLst/>
          </a:prstGeom>
          <a:noFill/>
          <a:ln cap="flat" cmpd="sng" w="28575">
            <a:solidFill>
              <a:srgbClr val="FF7A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3" name="Google Shape;403;p74"/>
          <p:cNvPicPr preferRelativeResize="0"/>
          <p:nvPr/>
        </p:nvPicPr>
        <p:blipFill rotWithShape="1">
          <a:blip r:embed="rId4">
            <a:alphaModFix/>
          </a:blip>
          <a:srcRect b="61741" l="6334" r="7242" t="10428"/>
          <a:stretch/>
        </p:blipFill>
        <p:spPr>
          <a:xfrm>
            <a:off x="3391700" y="3798699"/>
            <a:ext cx="4675999" cy="1344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5"/>
          <p:cNvSpPr txBox="1"/>
          <p:nvPr/>
        </p:nvSpPr>
        <p:spPr>
          <a:xfrm>
            <a:off x="1193300" y="1110800"/>
            <a:ext cx="72840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“Since implementing Biglytics, </a:t>
            </a:r>
            <a:b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we have grown our subscriber base by 450%.”</a:t>
            </a:r>
            <a:endParaRPr b="1" sz="2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75"/>
          <p:cNvSpPr txBox="1"/>
          <p:nvPr/>
        </p:nvSpPr>
        <p:spPr>
          <a:xfrm>
            <a:off x="1213129" y="3462644"/>
            <a:ext cx="1725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ELISE</a:t>
            </a: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CHU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1" name="Google Shape;411;p75"/>
          <p:cNvSpPr txBox="1"/>
          <p:nvPr/>
        </p:nvSpPr>
        <p:spPr>
          <a:xfrm>
            <a:off x="1232171" y="3736962"/>
            <a:ext cx="1554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Chief Executive Officer </a:t>
            </a:r>
            <a:endParaRPr b="1" sz="1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2" name="Google Shape;412;p75"/>
          <p:cNvCxnSpPr/>
          <p:nvPr/>
        </p:nvCxnSpPr>
        <p:spPr>
          <a:xfrm>
            <a:off x="3170466" y="3406041"/>
            <a:ext cx="0" cy="657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479" y="3448800"/>
            <a:ext cx="15621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6"/>
          <p:cNvSpPr txBox="1"/>
          <p:nvPr/>
        </p:nvSpPr>
        <p:spPr>
          <a:xfrm>
            <a:off x="632718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9" name="Google Shape;299;p66"/>
          <p:cNvSpPr txBox="1"/>
          <p:nvPr/>
        </p:nvSpPr>
        <p:spPr>
          <a:xfrm>
            <a:off x="632718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266894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266894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4700123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3" name="Google Shape;303;p66"/>
          <p:cNvSpPr txBox="1"/>
          <p:nvPr/>
        </p:nvSpPr>
        <p:spPr>
          <a:xfrm>
            <a:off x="4700123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66"/>
          <p:cNvSpPr txBox="1"/>
          <p:nvPr/>
        </p:nvSpPr>
        <p:spPr>
          <a:xfrm>
            <a:off x="674127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5" name="Google Shape;305;p66"/>
          <p:cNvSpPr txBox="1"/>
          <p:nvPr/>
        </p:nvSpPr>
        <p:spPr>
          <a:xfrm>
            <a:off x="674127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66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Topics</a:t>
            </a:r>
            <a:endParaRPr b="0" sz="4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/>
          <p:nvPr>
            <p:ph idx="4294967295" type="title"/>
          </p:nvPr>
        </p:nvSpPr>
        <p:spPr>
          <a:xfrm>
            <a:off x="2065044" y="3276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People at Biglytics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67"/>
          <p:cNvSpPr txBox="1"/>
          <p:nvPr/>
        </p:nvSpPr>
        <p:spPr>
          <a:xfrm>
            <a:off x="7515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7513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67"/>
          <p:cNvSpPr txBox="1"/>
          <p:nvPr/>
        </p:nvSpPr>
        <p:spPr>
          <a:xfrm>
            <a:off x="7516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5" name="Google Shape;315;p67"/>
          <p:cNvSpPr txBox="1"/>
          <p:nvPr/>
        </p:nvSpPr>
        <p:spPr>
          <a:xfrm>
            <a:off x="3507200" y="2602064"/>
            <a:ext cx="2129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p67"/>
          <p:cNvSpPr txBox="1"/>
          <p:nvPr/>
        </p:nvSpPr>
        <p:spPr>
          <a:xfrm>
            <a:off x="350715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p67"/>
          <p:cNvSpPr txBox="1"/>
          <p:nvPr/>
        </p:nvSpPr>
        <p:spPr>
          <a:xfrm>
            <a:off x="350745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67"/>
          <p:cNvSpPr txBox="1"/>
          <p:nvPr/>
        </p:nvSpPr>
        <p:spPr>
          <a:xfrm>
            <a:off x="62632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" name="Google Shape;319;p67"/>
          <p:cNvSpPr txBox="1"/>
          <p:nvPr/>
        </p:nvSpPr>
        <p:spPr>
          <a:xfrm>
            <a:off x="62630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67"/>
          <p:cNvSpPr txBox="1"/>
          <p:nvPr/>
        </p:nvSpPr>
        <p:spPr>
          <a:xfrm>
            <a:off x="62633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1" name="Google Shape;321;p67"/>
          <p:cNvPicPr preferRelativeResize="0"/>
          <p:nvPr/>
        </p:nvPicPr>
        <p:blipFill rotWithShape="1">
          <a:blip r:embed="rId3">
            <a:alphaModFix/>
          </a:blip>
          <a:srcRect b="29698" l="25147" r="34758" t="8065"/>
          <a:stretch/>
        </p:blipFill>
        <p:spPr>
          <a:xfrm>
            <a:off x="6713451" y="1250737"/>
            <a:ext cx="1228800" cy="126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2" name="Google Shape;322;p67"/>
          <p:cNvPicPr preferRelativeResize="0"/>
          <p:nvPr/>
        </p:nvPicPr>
        <p:blipFill rotWithShape="1">
          <a:blip r:embed="rId4">
            <a:alphaModFix/>
          </a:blip>
          <a:srcRect b="36113" l="38257" r="31821" t="17622"/>
          <a:stretch/>
        </p:blipFill>
        <p:spPr>
          <a:xfrm>
            <a:off x="3957597" y="1250699"/>
            <a:ext cx="1228800" cy="126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3" name="Google Shape;323;p67"/>
          <p:cNvPicPr preferRelativeResize="0"/>
          <p:nvPr/>
        </p:nvPicPr>
        <p:blipFill rotWithShape="1">
          <a:blip r:embed="rId5">
            <a:alphaModFix/>
          </a:blip>
          <a:srcRect b="23538" l="39199" r="16789" t="8586"/>
          <a:stretch/>
        </p:blipFill>
        <p:spPr>
          <a:xfrm>
            <a:off x="1201750" y="1252650"/>
            <a:ext cx="1228800" cy="126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4" name="Google Shape;32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2200" y="456327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 rotWithShape="1">
          <a:blip r:embed="rId3">
            <a:alphaModFix/>
          </a:blip>
          <a:srcRect b="17654" l="-8087" r="-15568" t="16521"/>
          <a:stretch/>
        </p:blipFill>
        <p:spPr>
          <a:xfrm rot="5400000">
            <a:off x="4508802" y="511548"/>
            <a:ext cx="5155596" cy="411480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330" name="Google Shape;330;p68"/>
          <p:cNvSpPr txBox="1"/>
          <p:nvPr/>
        </p:nvSpPr>
        <p:spPr>
          <a:xfrm>
            <a:off x="-339173" y="876775"/>
            <a:ext cx="58551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Title of Slide </a:t>
            </a:r>
            <a:endParaRPr b="1" sz="2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68"/>
          <p:cNvSpPr txBox="1"/>
          <p:nvPr/>
        </p:nvSpPr>
        <p:spPr>
          <a:xfrm>
            <a:off x="486325" y="1720086"/>
            <a:ext cx="42042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 Lorem Ipsum has been the industry's standard dummy text ever since the 1500s, when an unknown printer took a gallery of type and scrambled it to make a type specimen book.</a:t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9"/>
          <p:cNvSpPr/>
          <p:nvPr/>
        </p:nvSpPr>
        <p:spPr>
          <a:xfrm>
            <a:off x="5953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69"/>
          <p:cNvSpPr/>
          <p:nvPr/>
        </p:nvSpPr>
        <p:spPr>
          <a:xfrm>
            <a:off x="34772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69"/>
          <p:cNvSpPr/>
          <p:nvPr/>
        </p:nvSpPr>
        <p:spPr>
          <a:xfrm>
            <a:off x="1000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69"/>
          <p:cNvSpPr txBox="1"/>
          <p:nvPr/>
        </p:nvSpPr>
        <p:spPr>
          <a:xfrm>
            <a:off x="2065044" y="419936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3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0" name="Google Shape;340;p69"/>
          <p:cNvSpPr txBox="1"/>
          <p:nvPr/>
        </p:nvSpPr>
        <p:spPr>
          <a:xfrm>
            <a:off x="5931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" name="Google Shape;341;p69"/>
          <p:cNvSpPr txBox="1"/>
          <p:nvPr/>
        </p:nvSpPr>
        <p:spPr>
          <a:xfrm>
            <a:off x="6253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2" name="Google Shape;342;p69"/>
          <p:cNvSpPr txBox="1"/>
          <p:nvPr/>
        </p:nvSpPr>
        <p:spPr>
          <a:xfrm>
            <a:off x="6263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3" name="Google Shape;343;p69"/>
          <p:cNvSpPr txBox="1"/>
          <p:nvPr/>
        </p:nvSpPr>
        <p:spPr>
          <a:xfrm>
            <a:off x="34554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p69"/>
          <p:cNvSpPr txBox="1"/>
          <p:nvPr/>
        </p:nvSpPr>
        <p:spPr>
          <a:xfrm>
            <a:off x="37768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69"/>
          <p:cNvSpPr txBox="1"/>
          <p:nvPr/>
        </p:nvSpPr>
        <p:spPr>
          <a:xfrm>
            <a:off x="37874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p69"/>
          <p:cNvSpPr txBox="1"/>
          <p:nvPr/>
        </p:nvSpPr>
        <p:spPr>
          <a:xfrm>
            <a:off x="978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7" name="Google Shape;347;p69"/>
          <p:cNvSpPr txBox="1"/>
          <p:nvPr/>
        </p:nvSpPr>
        <p:spPr>
          <a:xfrm>
            <a:off x="1300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8" name="Google Shape;348;p69"/>
          <p:cNvSpPr txBox="1"/>
          <p:nvPr/>
        </p:nvSpPr>
        <p:spPr>
          <a:xfrm>
            <a:off x="1310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9" name="Google Shape;3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0"/>
          <p:cNvPicPr preferRelativeResize="0"/>
          <p:nvPr/>
        </p:nvPicPr>
        <p:blipFill rotWithShape="1">
          <a:blip r:embed="rId3">
            <a:alphaModFix/>
          </a:blip>
          <a:srcRect b="52032" l="17884" r="-13113" t="-22833"/>
          <a:stretch/>
        </p:blipFill>
        <p:spPr>
          <a:xfrm>
            <a:off x="2" y="5921175"/>
            <a:ext cx="4688500" cy="348614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0"/>
          <p:cNvSpPr txBox="1"/>
          <p:nvPr/>
        </p:nvSpPr>
        <p:spPr>
          <a:xfrm>
            <a:off x="702794" y="2343150"/>
            <a:ext cx="1567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Header Goes Here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6" name="Google Shape;356;p70"/>
          <p:cNvSpPr txBox="1"/>
          <p:nvPr/>
        </p:nvSpPr>
        <p:spPr>
          <a:xfrm>
            <a:off x="702794" y="2963504"/>
            <a:ext cx="1820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70"/>
          <p:cNvSpPr txBox="1"/>
          <p:nvPr/>
        </p:nvSpPr>
        <p:spPr>
          <a:xfrm>
            <a:off x="2653044" y="2343150"/>
            <a:ext cx="1567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Header Goes Here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70"/>
          <p:cNvSpPr txBox="1"/>
          <p:nvPr/>
        </p:nvSpPr>
        <p:spPr>
          <a:xfrm>
            <a:off x="2653044" y="2963504"/>
            <a:ext cx="1820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70"/>
          <p:cNvSpPr txBox="1"/>
          <p:nvPr/>
        </p:nvSpPr>
        <p:spPr>
          <a:xfrm>
            <a:off x="4603294" y="2343150"/>
            <a:ext cx="1567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Header Goes Here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70"/>
          <p:cNvSpPr txBox="1"/>
          <p:nvPr/>
        </p:nvSpPr>
        <p:spPr>
          <a:xfrm>
            <a:off x="4603294" y="2963504"/>
            <a:ext cx="1820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Google Shape;361;p70"/>
          <p:cNvSpPr txBox="1"/>
          <p:nvPr/>
        </p:nvSpPr>
        <p:spPr>
          <a:xfrm>
            <a:off x="6529903" y="2343150"/>
            <a:ext cx="1567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Header Goes Here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Google Shape;362;p70"/>
          <p:cNvSpPr txBox="1"/>
          <p:nvPr/>
        </p:nvSpPr>
        <p:spPr>
          <a:xfrm>
            <a:off x="6529903" y="2963504"/>
            <a:ext cx="1820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70"/>
          <p:cNvSpPr txBox="1"/>
          <p:nvPr/>
        </p:nvSpPr>
        <p:spPr>
          <a:xfrm>
            <a:off x="696150" y="474725"/>
            <a:ext cx="53997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Icon Illustration Dark Title</a:t>
            </a:r>
            <a:endParaRPr b="1" sz="3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4" name="Google Shape;3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065" y="1782521"/>
            <a:ext cx="408082" cy="31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5410" y="1720053"/>
            <a:ext cx="377289" cy="41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8500" y="1776536"/>
            <a:ext cx="408083" cy="37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958" y="1735546"/>
            <a:ext cx="374097" cy="374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/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3" name="Google Shape;3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18444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83099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7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830" y="963061"/>
            <a:ext cx="6514347" cy="402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2"/>
          <p:cNvSpPr txBox="1"/>
          <p:nvPr>
            <p:ph type="title"/>
          </p:nvPr>
        </p:nvSpPr>
        <p:spPr>
          <a:xfrm>
            <a:off x="719710" y="226691"/>
            <a:ext cx="73305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Aligned Header</a:t>
            </a:r>
            <a:endParaRPr/>
          </a:p>
        </p:txBody>
      </p:sp>
      <p:sp>
        <p:nvSpPr>
          <p:cNvPr id="381" name="Google Shape;381;p72"/>
          <p:cNvSpPr txBox="1"/>
          <p:nvPr>
            <p:ph idx="4294967295" type="subTitle"/>
          </p:nvPr>
        </p:nvSpPr>
        <p:spPr>
          <a:xfrm>
            <a:off x="710825" y="816959"/>
            <a:ext cx="7330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Subheader Optional</a:t>
            </a:r>
            <a:endParaRPr/>
          </a:p>
        </p:txBody>
      </p:sp>
      <p:sp>
        <p:nvSpPr>
          <p:cNvPr id="382" name="Google Shape;382;p72"/>
          <p:cNvSpPr txBox="1"/>
          <p:nvPr>
            <p:ph idx="4294967295" type="body"/>
          </p:nvPr>
        </p:nvSpPr>
        <p:spPr>
          <a:xfrm>
            <a:off x="701625" y="1701575"/>
            <a:ext cx="6992100" cy="15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475B"/>
                </a:solidFill>
              </a:rPr>
              <a:t>Here is an example of paragraph text on a white background. Text </a:t>
            </a:r>
            <a:br>
              <a:rPr lang="en">
                <a:solidFill>
                  <a:srgbClr val="33475B"/>
                </a:solidFill>
              </a:rPr>
            </a:br>
            <a:r>
              <a:rPr lang="en">
                <a:solidFill>
                  <a:srgbClr val="33475B"/>
                </a:solidFill>
              </a:rPr>
              <a:t>font is Avenir, text size is 14px, and text color is Obsidian (#33475B).</a:t>
            </a:r>
            <a:endParaRPr>
              <a:solidFill>
                <a:srgbClr val="33475B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600"/>
              <a:buFont typeface="Avenir"/>
              <a:buChar char="●"/>
            </a:pPr>
            <a:r>
              <a:rPr lang="en">
                <a:solidFill>
                  <a:srgbClr val="33475B"/>
                </a:solidFill>
              </a:rPr>
              <a:t>Here’s a bulleted list example</a:t>
            </a:r>
            <a:endParaRPr>
              <a:solidFill>
                <a:srgbClr val="33475B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600"/>
              <a:buFont typeface="Avenir"/>
              <a:buChar char="●"/>
            </a:pPr>
            <a:r>
              <a:rPr lang="en">
                <a:solidFill>
                  <a:srgbClr val="33475B"/>
                </a:solidFill>
              </a:rPr>
              <a:t>Lists follow the same guidelines as body copy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72"/>
          <p:cNvSpPr/>
          <p:nvPr/>
        </p:nvSpPr>
        <p:spPr>
          <a:xfrm>
            <a:off x="689103" y="3277825"/>
            <a:ext cx="3765900" cy="1654800"/>
          </a:xfrm>
          <a:prstGeom prst="roundRect">
            <a:avLst>
              <a:gd fmla="val 4563" name="adj"/>
            </a:avLst>
          </a:prstGeom>
          <a:solidFill>
            <a:srgbClr val="516F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72"/>
          <p:cNvSpPr txBox="1"/>
          <p:nvPr/>
        </p:nvSpPr>
        <p:spPr>
          <a:xfrm>
            <a:off x="793953" y="3364286"/>
            <a:ext cx="35562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Want a different sidebar color?</a:t>
            </a:r>
            <a:r>
              <a:rPr b="1" lang="en" sz="1200" u="sng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b="1" sz="1200" u="sng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Go to the </a:t>
            </a:r>
            <a:r>
              <a:rPr lang="en" sz="1200" u="sng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“New Slide with Layout” dropdown</a:t>
            </a: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arrow in the top left corner of the toolbar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Scroll to “Section Headers”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Select a color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5" name="Google Shape;385;p72"/>
          <p:cNvCxnSpPr/>
          <p:nvPr/>
        </p:nvCxnSpPr>
        <p:spPr>
          <a:xfrm>
            <a:off x="849611" y="1459114"/>
            <a:ext cx="570900" cy="0"/>
          </a:xfrm>
          <a:prstGeom prst="straightConnector1">
            <a:avLst/>
          </a:prstGeom>
          <a:noFill/>
          <a:ln cap="flat" cmpd="sng" w="28575">
            <a:solidFill>
              <a:srgbClr val="FF7A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3"/>
          <p:cNvSpPr txBox="1"/>
          <p:nvPr/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Header</a:t>
            </a: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 Goes Here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1" name="Google Shape;3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83099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577" y="1187611"/>
            <a:ext cx="5462847" cy="33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3"/>
          <p:cNvSpPr txBox="1"/>
          <p:nvPr/>
        </p:nvSpPr>
        <p:spPr>
          <a:xfrm>
            <a:off x="1840650" y="4665900"/>
            <a:ext cx="5462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5B76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Use this copy when you need a contextual footer beneath a chart or graph.</a:t>
            </a:r>
            <a:endParaRPr b="1" sz="1200">
              <a:solidFill>
                <a:srgbClr val="425B7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Google Shape;394;p73"/>
          <p:cNvSpPr txBox="1"/>
          <p:nvPr/>
        </p:nvSpPr>
        <p:spPr>
          <a:xfrm>
            <a:off x="1750800" y="702850"/>
            <a:ext cx="5642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3475B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Subheader Goes Here</a:t>
            </a:r>
            <a:endParaRPr b="1" sz="1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